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396" r:id="rId50"/>
    <p:sldId id="398" r:id="rId51"/>
    <p:sldId id="397" r:id="rId52"/>
    <p:sldId id="399" r:id="rId53"/>
    <p:sldId id="400" r:id="rId54"/>
    <p:sldId id="402" r:id="rId55"/>
    <p:sldId id="401" r:id="rId56"/>
    <p:sldId id="403" r:id="rId57"/>
    <p:sldId id="404" r:id="rId58"/>
    <p:sldId id="406" r:id="rId59"/>
    <p:sldId id="405" r:id="rId60"/>
    <p:sldId id="410" r:id="rId61"/>
    <p:sldId id="407" r:id="rId62"/>
    <p:sldId id="409" r:id="rId63"/>
    <p:sldId id="408" r:id="rId64"/>
    <p:sldId id="267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93155920"/>
        <c:axId val="-215511632"/>
      </c:barChart>
      <c:catAx>
        <c:axId val="-29315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15511632"/>
        <c:crosses val="autoZero"/>
        <c:auto val="1"/>
        <c:lblAlgn val="ctr"/>
        <c:lblOffset val="100"/>
        <c:noMultiLvlLbl val="0"/>
      </c:catAx>
      <c:valAx>
        <c:axId val="-215511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9315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OneToOne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Relacionamento </a:t>
            </a:r>
            <a:r>
              <a:rPr lang="pt-BR" b="1" dirty="0" err="1" smtClean="0"/>
              <a:t>Extends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Herança </a:t>
            </a:r>
            <a:r>
              <a:rPr lang="pt-BR" b="1" dirty="0"/>
              <a:t>– 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Encapsulamento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Polimorfismo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Interfaces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API </a:t>
            </a:r>
            <a:r>
              <a:rPr lang="pt-BR" b="1" dirty="0" err="1" smtClean="0"/>
              <a:t>Collections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Expressões Lambda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Exceções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</a:t>
            </a:r>
            <a:r>
              <a:rPr lang="pt-BR" b="1" dirty="0" smtClean="0"/>
              <a:t>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Tratamento de 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Testes de Unidade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Vendas / Pagamento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Consultar e Manipular usando LINQ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MVC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xmlns="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xmlns="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xmlns="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xmlns="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xmlns="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xmlns="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xmlns="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xmlns="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xmlns="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xmlns="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xmlns="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xmlns="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xmlns="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xmlns="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xmlns="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xmlns="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xmlns="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xmlns="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6548</TotalTime>
  <Words>1903</Words>
  <Application>Microsoft Office PowerPoint</Application>
  <PresentationFormat>Widescreen</PresentationFormat>
  <Paragraphs>511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295</cp:revision>
  <dcterms:created xsi:type="dcterms:W3CDTF">2021-08-08T22:52:11Z</dcterms:created>
  <dcterms:modified xsi:type="dcterms:W3CDTF">2024-02-22T18:48:50Z</dcterms:modified>
</cp:coreProperties>
</file>